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9" r:id="rId5"/>
    <p:sldId id="260" r:id="rId6"/>
    <p:sldId id="261" r:id="rId7"/>
    <p:sldId id="256" r:id="rId8"/>
    <p:sldId id="257" r:id="rId9"/>
    <p:sldId id="258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4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CF51B-1817-4638-B658-C2A9B13DDAFC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DB44C-A40C-4C23-858A-05D744217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0CE29-C6F9-4D14-9EB4-F933310E5F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2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2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8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7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7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9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2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6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7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4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E1CD-D0B5-46FB-9F64-2ED073DE3566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DF913-2EC0-4C72-AA50-430E6B9C3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3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1400" y="6554350"/>
            <a:ext cx="16872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Last Update 04/08/2014</a:t>
            </a:r>
            <a:endParaRPr lang="en-US" sz="1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9144000" cy="762000"/>
          </a:xfrm>
        </p:spPr>
        <p:txBody>
          <a:bodyPr/>
          <a:lstStyle/>
          <a:p>
            <a:r>
              <a:rPr lang="en-US" dirty="0" smtClean="0"/>
              <a:t>MMP High-Level System Diagrams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19600"/>
            <a:ext cx="9144000" cy="838200"/>
          </a:xfrm>
        </p:spPr>
        <p:txBody>
          <a:bodyPr/>
          <a:lstStyle/>
          <a:p>
            <a:r>
              <a:rPr lang="en-US" dirty="0" smtClean="0">
                <a:solidFill>
                  <a:srgbClr val="6C6054"/>
                </a:solidFill>
              </a:rPr>
              <a:t>Palmetto GBA</a:t>
            </a:r>
            <a:endParaRPr lang="en-US" dirty="0">
              <a:solidFill>
                <a:srgbClr val="6C6054"/>
              </a:solidFill>
            </a:endParaRPr>
          </a:p>
        </p:txBody>
      </p:sp>
      <p:cxnSp>
        <p:nvCxnSpPr>
          <p:cNvPr id="5" name="Straight Connector 4" descr="Horizontal Bar" title="Horizontal Bar"/>
          <p:cNvCxnSpPr/>
          <p:nvPr/>
        </p:nvCxnSpPr>
        <p:spPr>
          <a:xfrm>
            <a:off x="0" y="4267200"/>
            <a:ext cx="9144000" cy="0"/>
          </a:xfrm>
          <a:prstGeom prst="line">
            <a:avLst/>
          </a:prstGeom>
          <a:ln w="76200">
            <a:solidFill>
              <a:srgbClr val="72B4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 descr="Horizontal Bar" title="Horizontal Bar"/>
          <p:cNvSpPr/>
          <p:nvPr/>
        </p:nvSpPr>
        <p:spPr>
          <a:xfrm>
            <a:off x="0" y="3810000"/>
            <a:ext cx="9144000" cy="381000"/>
          </a:xfrm>
          <a:prstGeom prst="rect">
            <a:avLst/>
          </a:prstGeom>
          <a:solidFill>
            <a:srgbClr val="CAB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Palmetto GBA - A Celerian Group Company" title="Palmetto GBA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680" y="677509"/>
            <a:ext cx="4541520" cy="229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5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529388"/>
            <a:ext cx="2133600" cy="304800"/>
          </a:xfrm>
        </p:spPr>
        <p:txBody>
          <a:bodyPr/>
          <a:lstStyle/>
          <a:p>
            <a:pPr algn="r">
              <a:defRPr/>
            </a:pPr>
            <a:r>
              <a:rPr lang="en-US" dirty="0" smtClean="0"/>
              <a:t>Page </a:t>
            </a:r>
            <a:fld id="{8130743D-D4FC-4C9E-8C97-F303D6AD7564}" type="slidenum">
              <a:rPr lang="en-US" smtClean="0"/>
              <a:pPr algn="r">
                <a:defRPr/>
              </a:pPr>
              <a:t>2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0"/>
            <a:ext cx="7467600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§"/>
            </a:pPr>
            <a:r>
              <a:rPr lang="en-US" dirty="0" smtClean="0">
                <a:solidFill>
                  <a:srgbClr val="6C6054"/>
                </a:solidFill>
              </a:rPr>
              <a:t>Revision History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dirty="0" smtClean="0">
                <a:solidFill>
                  <a:srgbClr val="6C6054"/>
                </a:solidFill>
              </a:rPr>
              <a:t>FERAS/PDFS Diagram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dirty="0" smtClean="0">
                <a:solidFill>
                  <a:srgbClr val="6C6054"/>
                </a:solidFill>
              </a:rPr>
              <a:t>MMP Medicare Diagram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dirty="0" smtClean="0">
                <a:solidFill>
                  <a:srgbClr val="6C6054"/>
                </a:solidFill>
              </a:rPr>
              <a:t>MMP Medicaid and NCPDP Diagram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dirty="0" smtClean="0">
                <a:solidFill>
                  <a:srgbClr val="6C6054"/>
                </a:solidFill>
              </a:rPr>
              <a:t>Acronyms</a:t>
            </a:r>
          </a:p>
          <a:p>
            <a:pPr marL="457200" indent="-457200" algn="l">
              <a:buFont typeface="Wingdings" pitchFamily="2" charset="2"/>
              <a:buChar char="§"/>
            </a:pPr>
            <a:endParaRPr lang="en-US" dirty="0" smtClean="0">
              <a:solidFill>
                <a:srgbClr val="6C6054"/>
              </a:solidFill>
            </a:endParaRPr>
          </a:p>
        </p:txBody>
      </p:sp>
      <p:cxnSp>
        <p:nvCxnSpPr>
          <p:cNvPr id="5" name="Straight Connector 4" descr="Green Horizontal Line" title="Green Horizontal Line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76200">
            <a:solidFill>
              <a:srgbClr val="72B4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9471" y="11837"/>
            <a:ext cx="6017730" cy="1283563"/>
          </a:xfrm>
        </p:spPr>
        <p:txBody>
          <a:bodyPr/>
          <a:lstStyle/>
          <a:p>
            <a:r>
              <a:rPr lang="en-US" b="1" dirty="0" smtClean="0">
                <a:solidFill>
                  <a:srgbClr val="72B431"/>
                </a:solidFill>
              </a:rPr>
              <a:t>Table of Contents</a:t>
            </a:r>
            <a:endParaRPr lang="en-US" b="1" dirty="0">
              <a:solidFill>
                <a:srgbClr val="72B431"/>
              </a:solidFill>
            </a:endParaRPr>
          </a:p>
        </p:txBody>
      </p:sp>
      <p:pic>
        <p:nvPicPr>
          <p:cNvPr id="4" name="Picture 3" descr="Palmetto GBA Logo" title="Palmetto GBA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950720" cy="98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8130743D-D4FC-4C9E-8C97-F303D6AD7564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4" name="Table 13" descr="Revision History Table" title="Revision History 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073893"/>
              </p:ext>
            </p:extLst>
          </p:nvPr>
        </p:nvGraphicFramePr>
        <p:xfrm>
          <a:off x="304800" y="13970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 Changed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 Description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04/08/2014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Updated per Team Review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Connector 11" descr="Green Horizontal Line" title="Green Horizontal Line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76200">
            <a:solidFill>
              <a:srgbClr val="72B4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2059471" y="11837"/>
            <a:ext cx="6017730" cy="1283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72B431"/>
                </a:solidFill>
              </a:rPr>
              <a:t>Revision History</a:t>
            </a:r>
            <a:endParaRPr lang="en-US" b="1" dirty="0">
              <a:solidFill>
                <a:srgbClr val="72B431"/>
              </a:solidFill>
            </a:endParaRPr>
          </a:p>
        </p:txBody>
      </p:sp>
      <p:pic>
        <p:nvPicPr>
          <p:cNvPr id="11" name="Picture 10" descr="Palmetto GBA Logo" title="Palmetto GBA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950720" cy="98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9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529388"/>
            <a:ext cx="2133600" cy="304800"/>
          </a:xfrm>
        </p:spPr>
        <p:txBody>
          <a:bodyPr/>
          <a:lstStyle/>
          <a:p>
            <a:pPr algn="r">
              <a:defRPr/>
            </a:pPr>
            <a:r>
              <a:rPr lang="en-US" dirty="0" smtClean="0"/>
              <a:t>Page </a:t>
            </a:r>
            <a:fld id="{8130743D-D4FC-4C9E-8C97-F303D6AD7564}" type="slidenum">
              <a:rPr lang="en-US" smtClean="0"/>
              <a:pPr algn="r">
                <a:defRPr/>
              </a:pPr>
              <a:t>4</a:t>
            </a:fld>
            <a:endParaRPr lang="en-US" dirty="0"/>
          </a:p>
        </p:txBody>
      </p:sp>
      <p:pic>
        <p:nvPicPr>
          <p:cNvPr id="3074" name="Picture 2" descr="FERAS/PDFS Diagram" title="FERAS/PDFS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382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 descr="Green Horizontal Line" title="Green Horizontal Line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76200">
            <a:solidFill>
              <a:srgbClr val="72B4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059471" y="11837"/>
            <a:ext cx="6017730" cy="1283563"/>
          </a:xfrm>
        </p:spPr>
        <p:txBody>
          <a:bodyPr/>
          <a:lstStyle/>
          <a:p>
            <a:r>
              <a:rPr lang="en-US" b="1" dirty="0" smtClean="0">
                <a:solidFill>
                  <a:srgbClr val="72B431"/>
                </a:solidFill>
              </a:rPr>
              <a:t>FERAS/PDFS Diagram</a:t>
            </a:r>
            <a:endParaRPr lang="en-US" b="1" dirty="0">
              <a:solidFill>
                <a:srgbClr val="72B431"/>
              </a:solidFill>
            </a:endParaRPr>
          </a:p>
        </p:txBody>
      </p:sp>
      <p:pic>
        <p:nvPicPr>
          <p:cNvPr id="4" name="Picture 3" descr="Palmetto GBA Logo" title="Palmetto GBA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950720" cy="98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6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 descr="Green Horizontal Line" title="Greeen Horizontal Line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76200">
            <a:solidFill>
              <a:srgbClr val="72B4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MMP Medicare Diagram" title="MMP Medicare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14488"/>
            <a:ext cx="8610600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529388"/>
            <a:ext cx="2133600" cy="304800"/>
          </a:xfrm>
        </p:spPr>
        <p:txBody>
          <a:bodyPr/>
          <a:lstStyle/>
          <a:p>
            <a:pPr algn="r">
              <a:defRPr/>
            </a:pPr>
            <a:r>
              <a:rPr lang="en-US" dirty="0" smtClean="0"/>
              <a:t>Page </a:t>
            </a:r>
            <a:fld id="{8130743D-D4FC-4C9E-8C97-F303D6AD7564}" type="slidenum">
              <a:rPr lang="en-US" smtClean="0"/>
              <a:pPr algn="r">
                <a:defRPr/>
              </a:pPr>
              <a:t>5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059471" y="11837"/>
            <a:ext cx="6017730" cy="1283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72B431"/>
                </a:solidFill>
              </a:rPr>
              <a:t>MMP Medicare Diagram</a:t>
            </a:r>
            <a:endParaRPr lang="en-US" b="1" dirty="0">
              <a:solidFill>
                <a:srgbClr val="72B431"/>
              </a:solidFill>
            </a:endParaRPr>
          </a:p>
        </p:txBody>
      </p:sp>
      <p:pic>
        <p:nvPicPr>
          <p:cNvPr id="4" name="Picture 3" descr="Palmetto GBA Logo" title="Palmetto GBA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950720" cy="98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74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529388"/>
            <a:ext cx="2133600" cy="304800"/>
          </a:xfrm>
        </p:spPr>
        <p:txBody>
          <a:bodyPr/>
          <a:lstStyle/>
          <a:p>
            <a:pPr algn="r">
              <a:defRPr/>
            </a:pPr>
            <a:r>
              <a:rPr lang="en-US" dirty="0" smtClean="0"/>
              <a:t>Page </a:t>
            </a:r>
            <a:fld id="{8130743D-D4FC-4C9E-8C97-F303D6AD7564}" type="slidenum">
              <a:rPr lang="en-US" smtClean="0"/>
              <a:pPr algn="r">
                <a:defRPr/>
              </a:pPr>
              <a:t>6</a:t>
            </a:fld>
            <a:endParaRPr lang="en-US" dirty="0"/>
          </a:p>
        </p:txBody>
      </p:sp>
      <p:pic>
        <p:nvPicPr>
          <p:cNvPr id="1026" name="Picture 2" descr="MMP Medicaid and NCPDP Diagram" title="MMP Medicaid and NCPDP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1"/>
            <a:ext cx="8610599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 descr="Green Horizontal Line" title="Green Horizontal Line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76200">
            <a:solidFill>
              <a:srgbClr val="72B4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2059471" y="11837"/>
            <a:ext cx="6017730" cy="1283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72B431"/>
                </a:solidFill>
              </a:rPr>
              <a:t>MMP Medicaid and NCPDP Diagram</a:t>
            </a:r>
            <a:endParaRPr lang="en-US" b="1" dirty="0">
              <a:solidFill>
                <a:srgbClr val="72B431"/>
              </a:solidFill>
            </a:endParaRPr>
          </a:p>
        </p:txBody>
      </p:sp>
      <p:pic>
        <p:nvPicPr>
          <p:cNvPr id="4" name="Picture 3" descr="Palmetto GBA Logo" title="Palmetto GBA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950720" cy="98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608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529388"/>
            <a:ext cx="2133600" cy="304800"/>
          </a:xfrm>
        </p:spPr>
        <p:txBody>
          <a:bodyPr/>
          <a:lstStyle/>
          <a:p>
            <a:pPr algn="r">
              <a:defRPr/>
            </a:pPr>
            <a:r>
              <a:rPr lang="en-US" dirty="0" smtClean="0"/>
              <a:t>Page </a:t>
            </a:r>
            <a:fld id="{8130743D-D4FC-4C9E-8C97-F303D6AD7564}" type="slidenum">
              <a:rPr lang="en-US" smtClean="0"/>
              <a:pPr algn="r">
                <a:defRPr/>
              </a:pPr>
              <a:t>7</a:t>
            </a:fld>
            <a:endParaRPr lang="en-US" dirty="0"/>
          </a:p>
        </p:txBody>
      </p:sp>
      <p:graphicFrame>
        <p:nvGraphicFramePr>
          <p:cNvPr id="15" name="Content Placeholder 3" descr="Acronyms Table" title="Acronyms 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860915"/>
              </p:ext>
            </p:extLst>
          </p:nvPr>
        </p:nvGraphicFramePr>
        <p:xfrm>
          <a:off x="1333500" y="1828800"/>
          <a:ext cx="6438900" cy="31079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77133"/>
                <a:gridCol w="4761767"/>
              </a:tblGrid>
              <a:tr h="3107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Acronym</a:t>
                      </a:r>
                      <a:endParaRPr lang="en-US" sz="2000" b="1" baseline="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72B4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Literal Translation</a:t>
                      </a:r>
                      <a:endParaRPr lang="en-US" sz="2000" b="1" baseline="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72B431"/>
                    </a:solidFill>
                  </a:tcPr>
                </a:tc>
              </a:tr>
              <a:tr h="31079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Centers for Medicare &amp; Medicaid Services</a:t>
                      </a:r>
                    </a:p>
                  </a:txBody>
                  <a:tcPr marL="68580" marR="68580" marT="0" marB="0"/>
                </a:tc>
              </a:tr>
              <a:tr h="31079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FERAS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 End Risk Adjustment System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1079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EDPS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Encounter Data Processing System</a:t>
                      </a:r>
                    </a:p>
                  </a:txBody>
                  <a:tcPr marL="68580" marR="68580" marT="0" marB="0"/>
                </a:tc>
              </a:tr>
              <a:tr h="31079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MAO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Medicare Advantage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Organization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1079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MMP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Medicare Medicaid Plan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1079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NCPDP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 Council for Prescription Drug Programs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1079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Risk Adjustment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1079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PDE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Prescription Drug Event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1079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PDFS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Prescription Drug Front End System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12" name="Straight Connector 11" descr="Green Horizontal Line" title="Green Horizontal Line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76200">
            <a:solidFill>
              <a:srgbClr val="72B4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2059471" y="11837"/>
            <a:ext cx="6017730" cy="1283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72B431"/>
                </a:solidFill>
              </a:rPr>
              <a:t>Acronyms</a:t>
            </a:r>
          </a:p>
        </p:txBody>
      </p:sp>
      <p:pic>
        <p:nvPicPr>
          <p:cNvPr id="11" name="Picture 10" descr="Palmetto GBA Logo" title="Palmetto GBA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950720" cy="98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1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DE02892A0B8C49B766DD9822DD9E72" ma:contentTypeVersion="0" ma:contentTypeDescription="Create a new document." ma:contentTypeScope="" ma:versionID="f54df3f7c2be9715f566e9d00f2ac95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13688A0-DAC3-4EB6-977D-425FA6C648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8E56685-C535-4B14-8365-A80D632620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201084-AF8E-42AA-AD00-E1E4C4B7BA6F}">
  <ds:schemaRefs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109</Words>
  <Application>Microsoft Office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Palmetto GBA</vt:lpstr>
      <vt:lpstr>Table of Contents</vt:lpstr>
      <vt:lpstr>PowerPoint Presentation</vt:lpstr>
      <vt:lpstr>FERAS/PDFS Diagram</vt:lpstr>
      <vt:lpstr>PowerPoint Presentation</vt:lpstr>
      <vt:lpstr>PowerPoint Presentation</vt:lpstr>
      <vt:lpstr>PowerPoint Presentation</vt:lpstr>
    </vt:vector>
  </TitlesOfParts>
  <Company>BlueCross BlueShield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GERALD EICHELBERGER II</cp:lastModifiedBy>
  <cp:revision>7</cp:revision>
  <dcterms:created xsi:type="dcterms:W3CDTF">2014-03-31T16:06:01Z</dcterms:created>
  <dcterms:modified xsi:type="dcterms:W3CDTF">2014-04-15T15:35:44Z</dcterms:modified>
</cp:coreProperties>
</file>